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1" autoAdjust="0"/>
    <p:restoredTop sz="94694"/>
  </p:normalViewPr>
  <p:slideViewPr>
    <p:cSldViewPr snapToGrid="0">
      <p:cViewPr>
        <p:scale>
          <a:sx n="115" d="100"/>
          <a:sy n="115" d="100"/>
        </p:scale>
        <p:origin x="2152" y="1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1A0BBB04-8688-EB42-468D-690258A4C7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90420" y="5333136"/>
            <a:ext cx="2431464" cy="71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39574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D9D7B904-0464-4107-A41A-1EB3C67D1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21337" y="6076849"/>
            <a:ext cx="2332463" cy="6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1683C707-D3E1-456E-5A25-368705256E49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021337" y="6076849"/>
            <a:ext cx="2332463" cy="6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6</cp:revision>
  <dcterms:created xsi:type="dcterms:W3CDTF">2020-01-27T20:57:30Z</dcterms:created>
  <dcterms:modified xsi:type="dcterms:W3CDTF">2025-10-22T23:48:12Z</dcterms:modified>
</cp:coreProperties>
</file>